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3" r:id="rId3"/>
    <p:sldId id="256" r:id="rId4"/>
    <p:sldId id="264" r:id="rId5"/>
    <p:sldId id="266" r:id="rId6"/>
    <p:sldId id="257" r:id="rId7"/>
    <p:sldId id="265" r:id="rId8"/>
    <p:sldId id="259" r:id="rId9"/>
    <p:sldId id="267" r:id="rId10"/>
    <p:sldId id="260" r:id="rId11"/>
    <p:sldId id="268" r:id="rId12"/>
    <p:sldId id="269" r:id="rId13"/>
    <p:sldId id="262" r:id="rId14"/>
    <p:sldId id="270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4768-27EC-46E0-9A45-E258E76A6D3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AFAFB-DE8A-4DDD-B252-8BFEE2E6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2743200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/>
              <a:t>Develop</a:t>
            </a:r>
            <a:endParaRPr lang="en-US" sz="1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715768"/>
          </a:xfrm>
        </p:spPr>
        <p:txBody>
          <a:bodyPr>
            <a:noAutofit/>
          </a:bodyPr>
          <a:lstStyle/>
          <a:p>
            <a:pPr algn="l"/>
            <a:r>
              <a:rPr lang="en-US" sz="4600" dirty="0" smtClean="0"/>
              <a:t>Mix at least 3 new colors with watercolor paints and add to the community color wheel.</a:t>
            </a:r>
            <a:endParaRPr lang="en-US" sz="4600" dirty="0"/>
          </a:p>
        </p:txBody>
      </p:sp>
      <p:pic>
        <p:nvPicPr>
          <p:cNvPr id="7172" name="Picture 4" descr="C:\Users\07315\AppData\Local\Microsoft\Windows\Temporary Internet Files\Content.IE5\IO5HQP8E\small[1]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9"/>
          <a:stretch/>
        </p:blipFill>
        <p:spPr bwMode="auto">
          <a:xfrm>
            <a:off x="7202922" y="152401"/>
            <a:ext cx="17220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1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2743200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/>
              <a:t>Envision</a:t>
            </a:r>
            <a:endParaRPr lang="en-US" sz="1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715768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Pick </a:t>
            </a:r>
            <a:r>
              <a:rPr lang="en-US" sz="4000" dirty="0" smtClean="0"/>
              <a:t>2 word cards from </a:t>
            </a:r>
            <a:r>
              <a:rPr lang="en-US" sz="4000" dirty="0"/>
              <a:t>the </a:t>
            </a:r>
            <a:r>
              <a:rPr lang="en-US" sz="4000" dirty="0" smtClean="0"/>
              <a:t>bag. Combine them into ONE drawing use your sketch book. Return cards to bag. </a:t>
            </a:r>
            <a:endParaRPr lang="en-US" sz="4000" dirty="0"/>
          </a:p>
        </p:txBody>
      </p:sp>
      <p:pic>
        <p:nvPicPr>
          <p:cNvPr id="5122" name="Picture 2" descr="C:\Users\07315\AppData\Local\Microsoft\Windows\Temporary Internet Files\Content.IE5\LHHB055W\c%C3%A9rebro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647825" cy="18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7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norfs01\norstaff\Gaub.Cynthia.L\2015-2016\art habits around the room\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1000"/>
            <a:ext cx="83439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2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orfs01\norstaff\Gaub.Cynthia.L\2015-2016\art habits around the room\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7084" r="18056"/>
          <a:stretch/>
        </p:blipFill>
        <p:spPr bwMode="auto">
          <a:xfrm rot="5400000">
            <a:off x="856358" y="58045"/>
            <a:ext cx="3200400" cy="415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0100" y="609600"/>
            <a:ext cx="407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Envision Prompt Examples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Couch Potato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Blood Bath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Sun 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Super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2743200"/>
          </a:xfrm>
        </p:spPr>
        <p:txBody>
          <a:bodyPr>
            <a:noAutofit/>
          </a:bodyPr>
          <a:lstStyle/>
          <a:p>
            <a:pPr algn="l"/>
            <a:r>
              <a:rPr lang="en-US" sz="12500" dirty="0" smtClean="0"/>
              <a:t>Persist</a:t>
            </a:r>
            <a:endParaRPr lang="en-US" sz="1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715768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As a group build the tallest structure you can that won’t fall </a:t>
            </a:r>
            <a:r>
              <a:rPr lang="en-US" sz="4400" dirty="0" smtClean="0"/>
              <a:t>down. Keep trying and use all the blocks. </a:t>
            </a:r>
            <a:endParaRPr lang="en-US" sz="4400" dirty="0"/>
          </a:p>
        </p:txBody>
      </p:sp>
      <p:pic>
        <p:nvPicPr>
          <p:cNvPr id="6146" name="Picture 2" descr="C:\Users\07315\AppData\Local\Microsoft\Windows\Temporary Internet Files\Content.IE5\02HH2P9N\block-tow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7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norfs01\norstaff\Gaub.Cynthia.L\2015-2016\art habits around the room\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8000"/>
            <a:ext cx="44196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norfs01\norstaff\Gaub.Cynthia.L\2015-2016\art habits around the room\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orfs01\norstaff\Gaub.Cynthia.L\2015-2016\art habits around the room\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597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7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533400"/>
            <a:ext cx="7772400" cy="2743200"/>
          </a:xfrm>
        </p:spPr>
        <p:txBody>
          <a:bodyPr>
            <a:noAutofit/>
          </a:bodyPr>
          <a:lstStyle/>
          <a:p>
            <a:pPr algn="ctr"/>
            <a:r>
              <a:rPr lang="en-US" sz="14000" dirty="0" smtClean="0"/>
              <a:t>Explore</a:t>
            </a:r>
            <a:endParaRPr lang="en-US" sz="1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715768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Spin the </a:t>
            </a:r>
            <a:r>
              <a:rPr lang="en-US" sz="4400" dirty="0" smtClean="0"/>
              <a:t>Spinner! Then </a:t>
            </a:r>
            <a:r>
              <a:rPr lang="en-US" sz="4400" dirty="0" smtClean="0"/>
              <a:t>make </a:t>
            </a:r>
            <a:r>
              <a:rPr lang="en-US" sz="4400" dirty="0" smtClean="0"/>
              <a:t>a sculpture based on the prompt. Use </a:t>
            </a:r>
            <a:r>
              <a:rPr lang="en-US" sz="4400" dirty="0" smtClean="0"/>
              <a:t>only materials at </a:t>
            </a:r>
            <a:r>
              <a:rPr lang="en-US" sz="4800" dirty="0" smtClean="0"/>
              <a:t>this </a:t>
            </a:r>
            <a:r>
              <a:rPr lang="en-US" sz="4800" dirty="0" smtClean="0"/>
              <a:t>table.</a:t>
            </a:r>
            <a:endParaRPr lang="en-US" sz="4800" dirty="0"/>
          </a:p>
        </p:txBody>
      </p:sp>
      <p:pic>
        <p:nvPicPr>
          <p:cNvPr id="1026" name="Picture 2" descr="C:\Users\07315\AppData\Local\Microsoft\Windows\Temporary Internet Files\Content.IE5\Q3UYRDWF\PngThumb-stickman-figure-running-11588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551600" cy="17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3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orfs01\norstaff\Gaub.Cynthia.L\2015-2016\art habits around the room\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7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orfs01\norstaff\Gaub.Cynthia.L\2015-2016\art habits around the room\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100" y="609600"/>
            <a:ext cx="407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Spinner Prompt Examples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Something to 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Something to play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Something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Something weird or creepy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Something musical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Something that moves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6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533400"/>
            <a:ext cx="7772400" cy="2743200"/>
          </a:xfrm>
        </p:spPr>
        <p:txBody>
          <a:bodyPr>
            <a:noAutofit/>
          </a:bodyPr>
          <a:lstStyle/>
          <a:p>
            <a:pPr algn="ctr"/>
            <a:r>
              <a:rPr lang="en-US" sz="13500" dirty="0" smtClean="0"/>
              <a:t>Express</a:t>
            </a:r>
            <a:endParaRPr lang="en-US" sz="1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715768"/>
          </a:xfrm>
        </p:spPr>
        <p:txBody>
          <a:bodyPr>
            <a:noAutofit/>
          </a:bodyPr>
          <a:lstStyle/>
          <a:p>
            <a:pPr algn="l"/>
            <a:r>
              <a:rPr lang="en-US" sz="4600" dirty="0" smtClean="0"/>
              <a:t>Pick a </a:t>
            </a:r>
            <a:r>
              <a:rPr lang="en-US" sz="4600" dirty="0" smtClean="0"/>
              <a:t>word prompt </a:t>
            </a:r>
            <a:r>
              <a:rPr lang="en-US" sz="4600" dirty="0" smtClean="0"/>
              <a:t>from the </a:t>
            </a:r>
            <a:r>
              <a:rPr lang="en-US" sz="4600" dirty="0" smtClean="0"/>
              <a:t>bag. Draw </a:t>
            </a:r>
            <a:r>
              <a:rPr lang="en-US" sz="4600" dirty="0" smtClean="0"/>
              <a:t>it </a:t>
            </a:r>
            <a:r>
              <a:rPr lang="en-US" sz="4600" dirty="0" smtClean="0"/>
              <a:t>with oil pastels. Return to bag.</a:t>
            </a:r>
            <a:endParaRPr lang="en-US" sz="4600" dirty="0"/>
          </a:p>
        </p:txBody>
      </p:sp>
      <p:pic>
        <p:nvPicPr>
          <p:cNvPr id="2050" name="Picture 2" descr="C:\Users\07315\AppData\Local\Microsoft\Windows\Temporary Internet Files\Content.IE5\02HH2P9N\man-3733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28801" cy="18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orfs01\norstaff\Gaub.Cynthia.L\2015-2016\art habits around the room\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533401"/>
            <a:ext cx="417194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0100" y="609600"/>
            <a:ext cx="4076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Express Prompt Examples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Adventurous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Melancholy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Assertive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Sporty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Mesmerizing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Vibrant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Swirling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7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533400"/>
            <a:ext cx="7772400" cy="2743200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/>
              <a:t>Observe</a:t>
            </a:r>
            <a:endParaRPr lang="en-US" sz="1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71576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Look at the “</a:t>
            </a:r>
            <a:r>
              <a:rPr lang="en-US" sz="3600" dirty="0"/>
              <a:t>E</a:t>
            </a:r>
            <a:r>
              <a:rPr lang="en-US" sz="3600" dirty="0" smtClean="0"/>
              <a:t>ye Spy” </a:t>
            </a:r>
            <a:r>
              <a:rPr lang="en-US" sz="3600" dirty="0" smtClean="0"/>
              <a:t>books. List </a:t>
            </a:r>
            <a:r>
              <a:rPr lang="en-US" sz="3600" dirty="0" smtClean="0"/>
              <a:t>all the things you can find on one </a:t>
            </a:r>
            <a:r>
              <a:rPr lang="en-US" sz="3600" dirty="0" smtClean="0"/>
              <a:t>page. Try to draw at least one item in your sketchbook. </a:t>
            </a:r>
            <a:endParaRPr lang="en-US" sz="3600" dirty="0"/>
          </a:p>
        </p:txBody>
      </p:sp>
      <p:pic>
        <p:nvPicPr>
          <p:cNvPr id="4098" name="Picture 2" descr="C:\Users\07315\AppData\Local\Microsoft\Windows\Temporary Internet Files\Content.IE5\IO5HQP8E\eye-clipart-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18367"/>
          <a:stretch/>
        </p:blipFill>
        <p:spPr bwMode="auto">
          <a:xfrm>
            <a:off x="304801" y="152400"/>
            <a:ext cx="1828800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3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orfs01\norstaff\Gaub.Cynthia.L\2015-2016\art habits around the room\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9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182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Develop</vt:lpstr>
      <vt:lpstr>PowerPoint Presentation</vt:lpstr>
      <vt:lpstr>Explore</vt:lpstr>
      <vt:lpstr>PowerPoint Presentation</vt:lpstr>
      <vt:lpstr>PowerPoint Presentation</vt:lpstr>
      <vt:lpstr>Express</vt:lpstr>
      <vt:lpstr>PowerPoint Presentation</vt:lpstr>
      <vt:lpstr>Observe</vt:lpstr>
      <vt:lpstr>PowerPoint Presentation</vt:lpstr>
      <vt:lpstr>Envision</vt:lpstr>
      <vt:lpstr>PowerPoint Presentation</vt:lpstr>
      <vt:lpstr>PowerPoint Presentation</vt:lpstr>
      <vt:lpstr>Persist</vt:lpstr>
      <vt:lpstr>PowerPoint Presentation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</dc:title>
  <dc:creator>Gaub, Cynthia</dc:creator>
  <cp:lastModifiedBy>Gaub, Cynthia</cp:lastModifiedBy>
  <cp:revision>15</cp:revision>
  <cp:lastPrinted>2015-09-22T20:43:18Z</cp:lastPrinted>
  <dcterms:created xsi:type="dcterms:W3CDTF">2015-09-22T20:26:05Z</dcterms:created>
  <dcterms:modified xsi:type="dcterms:W3CDTF">2015-12-04T22:36:41Z</dcterms:modified>
</cp:coreProperties>
</file>