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2"/>
  </p:notesMasterIdLst>
  <p:handoutMasterIdLst>
    <p:handoutMasterId r:id="rId13"/>
  </p:handoutMasterIdLst>
  <p:sldIdLst>
    <p:sldId id="544" r:id="rId2"/>
    <p:sldId id="549" r:id="rId3"/>
    <p:sldId id="547" r:id="rId4"/>
    <p:sldId id="548" r:id="rId5"/>
    <p:sldId id="555" r:id="rId6"/>
    <p:sldId id="550" r:id="rId7"/>
    <p:sldId id="551" r:id="rId8"/>
    <p:sldId id="552" r:id="rId9"/>
    <p:sldId id="553" r:id="rId10"/>
    <p:sldId id="554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19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39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58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78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978" algn="l" defTabSz="914391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173" algn="l" defTabSz="914391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368" algn="l" defTabSz="914391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563" algn="l" defTabSz="914391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intro" id="{37FEA081-554D-403C-BBA0-FD463F6ED46D}">
          <p14:sldIdLst>
            <p14:sldId id="544"/>
            <p14:sldId id="549"/>
            <p14:sldId id="547"/>
            <p14:sldId id="548"/>
            <p14:sldId id="555"/>
            <p14:sldId id="550"/>
            <p14:sldId id="551"/>
            <p14:sldId id="552"/>
            <p14:sldId id="553"/>
            <p14:sldId id="5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43" autoAdjust="0"/>
    <p:restoredTop sz="96691" autoAdjust="0"/>
  </p:normalViewPr>
  <p:slideViewPr>
    <p:cSldViewPr snapToGrid="0" snapToObjects="1">
      <p:cViewPr varScale="1">
        <p:scale>
          <a:sx n="87" d="100"/>
          <a:sy n="87" d="100"/>
        </p:scale>
        <p:origin x="190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AD5F49-2B6E-4AC2-B397-F6569C2AFEEB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5E6988E-24E4-4FD4-AB4F-9E819482C892}">
      <dgm:prSet phldrT="[Text]"/>
      <dgm:spPr/>
      <dgm:t>
        <a:bodyPr/>
        <a:lstStyle/>
        <a:p>
          <a:r>
            <a:rPr lang="en-US" b="0" cap="none" spc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Supplies Needed:</a:t>
          </a:r>
          <a:endParaRPr lang="en-US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8B3BB64-CCA2-4070-A03D-C505A37F3601}" type="parTrans" cxnId="{B5AFD441-6A03-46CF-AD1D-1EDB8DC6AA17}">
      <dgm:prSet/>
      <dgm:spPr/>
      <dgm:t>
        <a:bodyPr/>
        <a:lstStyle/>
        <a:p>
          <a:endParaRPr lang="en-US"/>
        </a:p>
      </dgm:t>
    </dgm:pt>
    <dgm:pt modelId="{AFF8B761-4CEC-4EAB-81F6-3E96DD6A6BB4}" type="sibTrans" cxnId="{B5AFD441-6A03-46CF-AD1D-1EDB8DC6AA17}">
      <dgm:prSet/>
      <dgm:spPr/>
      <dgm:t>
        <a:bodyPr/>
        <a:lstStyle/>
        <a:p>
          <a:endParaRPr lang="en-US"/>
        </a:p>
      </dgm:t>
    </dgm:pt>
    <dgm:pt modelId="{2CE2BCA8-CA31-4555-B626-D35104B28132}">
      <dgm:prSet phldrT="[Text]"/>
      <dgm:spPr/>
      <dgm:t>
        <a:bodyPr/>
        <a:lstStyle/>
        <a:p>
          <a:r>
            <a:rPr lang="en-US" b="0" cap="none" spc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Entry Task: </a:t>
          </a:r>
          <a:endParaRPr lang="en-US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622BF5F-292D-490B-8644-D8205AFEB75E}" type="parTrans" cxnId="{E6E3B0DC-91D1-46CC-84F7-F84609AF0343}">
      <dgm:prSet/>
      <dgm:spPr/>
      <dgm:t>
        <a:bodyPr/>
        <a:lstStyle/>
        <a:p>
          <a:endParaRPr lang="en-US"/>
        </a:p>
      </dgm:t>
    </dgm:pt>
    <dgm:pt modelId="{CCAD3EC3-EE3C-4111-92B4-A79DBC59A623}" type="sibTrans" cxnId="{E6E3B0DC-91D1-46CC-84F7-F84609AF0343}">
      <dgm:prSet/>
      <dgm:spPr/>
      <dgm:t>
        <a:bodyPr/>
        <a:lstStyle/>
        <a:p>
          <a:endParaRPr lang="en-US"/>
        </a:p>
      </dgm:t>
    </dgm:pt>
    <dgm:pt modelId="{F6549CE9-B447-46A5-9AF2-F260D7D2F94D}">
      <dgm:prSet phldrT="[Text]"/>
      <dgm:spPr/>
      <dgm:t>
        <a:bodyPr/>
        <a:lstStyle/>
        <a:p>
          <a:r>
            <a:rPr lang="en-US" dirty="0" smtClean="0"/>
            <a:t>Pencil and sketchbook if still drawing.</a:t>
          </a:r>
          <a:endParaRPr lang="en-US" dirty="0"/>
        </a:p>
      </dgm:t>
    </dgm:pt>
    <dgm:pt modelId="{F5B6581C-AEE3-4D23-B052-E50009528438}" type="parTrans" cxnId="{15F6A355-1711-498A-B0DE-80979F38F6DF}">
      <dgm:prSet/>
      <dgm:spPr/>
      <dgm:t>
        <a:bodyPr/>
        <a:lstStyle/>
        <a:p>
          <a:endParaRPr lang="en-US"/>
        </a:p>
      </dgm:t>
    </dgm:pt>
    <dgm:pt modelId="{E8F31743-C2A6-4309-A1DF-7B80BE5BBE6F}" type="sibTrans" cxnId="{15F6A355-1711-498A-B0DE-80979F38F6DF}">
      <dgm:prSet/>
      <dgm:spPr/>
      <dgm:t>
        <a:bodyPr/>
        <a:lstStyle/>
        <a:p>
          <a:endParaRPr lang="en-US"/>
        </a:p>
      </dgm:t>
    </dgm:pt>
    <dgm:pt modelId="{4AA93140-6C9C-4D03-A113-7ADB603E27FD}">
      <dgm:prSet phldrT="[Text]" custT="1"/>
      <dgm:spPr/>
      <dgm:t>
        <a:bodyPr/>
        <a:lstStyle/>
        <a:p>
          <a:r>
            <a:rPr lang="en-US" sz="2400" b="1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Tantamounter</a:t>
          </a:r>
          <a:r>
            <a:rPr lang="en-US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n-US" sz="2400" b="1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BAFA2F-8822-41B6-B2CA-4602CFD6B977}" type="parTrans" cxnId="{7831C701-81CE-47B5-BD40-ACBA4E9C9B63}">
      <dgm:prSet/>
      <dgm:spPr/>
      <dgm:t>
        <a:bodyPr/>
        <a:lstStyle/>
        <a:p>
          <a:endParaRPr lang="en-US"/>
        </a:p>
      </dgm:t>
    </dgm:pt>
    <dgm:pt modelId="{861ECBAA-6EDA-45E6-AF70-2C3FCBFDC72A}" type="sibTrans" cxnId="{7831C701-81CE-47B5-BD40-ACBA4E9C9B63}">
      <dgm:prSet/>
      <dgm:spPr/>
      <dgm:t>
        <a:bodyPr/>
        <a:lstStyle/>
        <a:p>
          <a:endParaRPr lang="en-US"/>
        </a:p>
      </dgm:t>
    </dgm:pt>
    <dgm:pt modelId="{1FB49209-3490-43EC-BB2A-1F57D66AF838}">
      <dgm:prSet phldrT="[Text]"/>
      <dgm:spPr/>
      <dgm:t>
        <a:bodyPr/>
        <a:lstStyle/>
        <a:p>
          <a:r>
            <a:rPr lang="en-US" dirty="0" smtClean="0"/>
            <a:t>Copy planner info</a:t>
          </a:r>
          <a:endParaRPr lang="en-US" dirty="0"/>
        </a:p>
      </dgm:t>
    </dgm:pt>
    <dgm:pt modelId="{23521789-C598-4213-A0C4-C84822103F1C}" type="parTrans" cxnId="{20B261EE-0399-43B3-B6E9-4375B2C1B741}">
      <dgm:prSet/>
      <dgm:spPr/>
      <dgm:t>
        <a:bodyPr/>
        <a:lstStyle/>
        <a:p>
          <a:endParaRPr lang="en-US"/>
        </a:p>
      </dgm:t>
    </dgm:pt>
    <dgm:pt modelId="{64895EB4-DEA8-40DD-9D4B-C38869C022D2}" type="sibTrans" cxnId="{20B261EE-0399-43B3-B6E9-4375B2C1B741}">
      <dgm:prSet/>
      <dgm:spPr/>
      <dgm:t>
        <a:bodyPr/>
        <a:lstStyle/>
        <a:p>
          <a:endParaRPr lang="en-US"/>
        </a:p>
      </dgm:t>
    </dgm:pt>
    <dgm:pt modelId="{B667DBE1-FAA9-4528-9641-FE092867EFAB}">
      <dgm:prSet phldrT="[Text]"/>
      <dgm:spPr/>
      <dgm:t>
        <a:bodyPr/>
        <a:lstStyle/>
        <a:p>
          <a:r>
            <a:rPr lang="en-US" b="0" cap="none" spc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Write in Planner:</a:t>
          </a:r>
          <a:endParaRPr lang="en-US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C84F2036-D389-418D-A672-115CDFC46193}" type="parTrans" cxnId="{886E3DD5-E39E-4BAA-BCB7-2BC31A64ECE6}">
      <dgm:prSet/>
      <dgm:spPr/>
      <dgm:t>
        <a:bodyPr/>
        <a:lstStyle/>
        <a:p>
          <a:endParaRPr lang="en-US"/>
        </a:p>
      </dgm:t>
    </dgm:pt>
    <dgm:pt modelId="{42992654-763E-4208-BCD0-DC724EB87067}" type="sibTrans" cxnId="{886E3DD5-E39E-4BAA-BCB7-2BC31A64ECE6}">
      <dgm:prSet/>
      <dgm:spPr/>
      <dgm:t>
        <a:bodyPr/>
        <a:lstStyle/>
        <a:p>
          <a:endParaRPr lang="en-US"/>
        </a:p>
      </dgm:t>
    </dgm:pt>
    <dgm:pt modelId="{13775C7E-7A33-448E-8454-5A4835E3ADC7}">
      <dgm:prSet/>
      <dgm:spPr/>
      <dgm:t>
        <a:bodyPr/>
        <a:lstStyle/>
        <a:p>
          <a:r>
            <a:rPr lang="en-US" dirty="0" smtClean="0"/>
            <a:t>CLEAR BINDER OFF TABLE</a:t>
          </a:r>
          <a:endParaRPr lang="en-US" dirty="0"/>
        </a:p>
      </dgm:t>
    </dgm:pt>
    <dgm:pt modelId="{98B5DF7E-CFE3-4590-B7D6-30925303A8C9}" type="parTrans" cxnId="{5B0A0E23-0BEE-4BE5-9FD7-F34BC583AD3B}">
      <dgm:prSet/>
      <dgm:spPr/>
      <dgm:t>
        <a:bodyPr/>
        <a:lstStyle/>
        <a:p>
          <a:endParaRPr lang="en-US"/>
        </a:p>
      </dgm:t>
    </dgm:pt>
    <dgm:pt modelId="{89E32122-48DB-4AD9-A2AA-A49826372E54}" type="sibTrans" cxnId="{5B0A0E23-0BEE-4BE5-9FD7-F34BC583AD3B}">
      <dgm:prSet/>
      <dgm:spPr/>
      <dgm:t>
        <a:bodyPr/>
        <a:lstStyle/>
        <a:p>
          <a:endParaRPr lang="en-US"/>
        </a:p>
      </dgm:t>
    </dgm:pt>
    <dgm:pt modelId="{CB7E4FBC-2D07-4E1A-9790-749E0EC6FE91}" type="pres">
      <dgm:prSet presAssocID="{8CAD5F49-2B6E-4AC2-B397-F6569C2AFE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356568-4F91-4171-9AC7-CE6370703008}" type="pres">
      <dgm:prSet presAssocID="{75E6988E-24E4-4FD4-AB4F-9E819482C892}" presName="parentLin" presStyleCnt="0"/>
      <dgm:spPr/>
      <dgm:t>
        <a:bodyPr/>
        <a:lstStyle/>
        <a:p>
          <a:endParaRPr lang="en-US"/>
        </a:p>
      </dgm:t>
    </dgm:pt>
    <dgm:pt modelId="{62518BFE-A33C-42F7-A08C-A6E5C8BB2ACD}" type="pres">
      <dgm:prSet presAssocID="{75E6988E-24E4-4FD4-AB4F-9E819482C89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A33DA12-0A46-4FAC-B0B0-85C9DC213B35}" type="pres">
      <dgm:prSet presAssocID="{75E6988E-24E4-4FD4-AB4F-9E819482C89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B66CC-A3AD-492A-B828-85F2030A4A18}" type="pres">
      <dgm:prSet presAssocID="{75E6988E-24E4-4FD4-AB4F-9E819482C892}" presName="negativeSpace" presStyleCnt="0"/>
      <dgm:spPr/>
      <dgm:t>
        <a:bodyPr/>
        <a:lstStyle/>
        <a:p>
          <a:endParaRPr lang="en-US"/>
        </a:p>
      </dgm:t>
    </dgm:pt>
    <dgm:pt modelId="{941AA98E-E73B-4163-9797-1EF0D009B8AD}" type="pres">
      <dgm:prSet presAssocID="{75E6988E-24E4-4FD4-AB4F-9E819482C892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C9E01D-34E9-496E-9917-4117345BFC7C}" type="pres">
      <dgm:prSet presAssocID="{AFF8B761-4CEC-4EAB-81F6-3E96DD6A6BB4}" presName="spaceBetweenRectangles" presStyleCnt="0"/>
      <dgm:spPr/>
      <dgm:t>
        <a:bodyPr/>
        <a:lstStyle/>
        <a:p>
          <a:endParaRPr lang="en-US"/>
        </a:p>
      </dgm:t>
    </dgm:pt>
    <dgm:pt modelId="{166F73BA-2B7C-4B89-B98D-ECE2A8DCBA4D}" type="pres">
      <dgm:prSet presAssocID="{2CE2BCA8-CA31-4555-B626-D35104B28132}" presName="parentLin" presStyleCnt="0"/>
      <dgm:spPr/>
      <dgm:t>
        <a:bodyPr/>
        <a:lstStyle/>
        <a:p>
          <a:endParaRPr lang="en-US"/>
        </a:p>
      </dgm:t>
    </dgm:pt>
    <dgm:pt modelId="{D3665C92-C0B9-4E26-86E7-FCECD89F7332}" type="pres">
      <dgm:prSet presAssocID="{2CE2BCA8-CA31-4555-B626-D35104B2813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8DE5C34-1BEC-4882-8290-CC8D1DA15D8A}" type="pres">
      <dgm:prSet presAssocID="{2CE2BCA8-CA31-4555-B626-D35104B2813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9C177E-A259-48DD-B83B-EBBAE40DF268}" type="pres">
      <dgm:prSet presAssocID="{2CE2BCA8-CA31-4555-B626-D35104B28132}" presName="negativeSpace" presStyleCnt="0"/>
      <dgm:spPr/>
      <dgm:t>
        <a:bodyPr/>
        <a:lstStyle/>
        <a:p>
          <a:endParaRPr lang="en-US"/>
        </a:p>
      </dgm:t>
    </dgm:pt>
    <dgm:pt modelId="{2B06E7D8-3F17-465D-84A9-C4DF9A56F341}" type="pres">
      <dgm:prSet presAssocID="{2CE2BCA8-CA31-4555-B626-D35104B28132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6F8D20-6F75-4B7B-AC56-68484649CE86}" type="pres">
      <dgm:prSet presAssocID="{CCAD3EC3-EE3C-4111-92B4-A79DBC59A623}" presName="spaceBetweenRectangles" presStyleCnt="0"/>
      <dgm:spPr/>
      <dgm:t>
        <a:bodyPr/>
        <a:lstStyle/>
        <a:p>
          <a:endParaRPr lang="en-US"/>
        </a:p>
      </dgm:t>
    </dgm:pt>
    <dgm:pt modelId="{D51D38B2-779D-40D2-A85D-E7A78140B7C3}" type="pres">
      <dgm:prSet presAssocID="{B667DBE1-FAA9-4528-9641-FE092867EFAB}" presName="parentLin" presStyleCnt="0"/>
      <dgm:spPr/>
      <dgm:t>
        <a:bodyPr/>
        <a:lstStyle/>
        <a:p>
          <a:endParaRPr lang="en-US"/>
        </a:p>
      </dgm:t>
    </dgm:pt>
    <dgm:pt modelId="{75FE7F9D-6C34-42A2-BB19-B5BD7D8A4401}" type="pres">
      <dgm:prSet presAssocID="{B667DBE1-FAA9-4528-9641-FE092867EFAB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A7F0AD12-6A30-4BAB-9993-0DA2EA2B4651}" type="pres">
      <dgm:prSet presAssocID="{B667DBE1-FAA9-4528-9641-FE092867EFA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3DF774-5278-4994-9881-789FB2D53E23}" type="pres">
      <dgm:prSet presAssocID="{B667DBE1-FAA9-4528-9641-FE092867EFAB}" presName="negativeSpace" presStyleCnt="0"/>
      <dgm:spPr/>
      <dgm:t>
        <a:bodyPr/>
        <a:lstStyle/>
        <a:p>
          <a:endParaRPr lang="en-US"/>
        </a:p>
      </dgm:t>
    </dgm:pt>
    <dgm:pt modelId="{0D5DE5A9-EDE3-46B1-8E03-53B20E1FD38E}" type="pres">
      <dgm:prSet presAssocID="{B667DBE1-FAA9-4528-9641-FE092867EFAB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31C701-81CE-47B5-BD40-ACBA4E9C9B63}" srcId="{B667DBE1-FAA9-4528-9641-FE092867EFAB}" destId="{4AA93140-6C9C-4D03-A113-7ADB603E27FD}" srcOrd="0" destOrd="0" parTransId="{3BBAFA2F-8822-41B6-B2CA-4602CFD6B977}" sibTransId="{861ECBAA-6EDA-45E6-AF70-2C3FCBFDC72A}"/>
    <dgm:cxn modelId="{BEF2E415-E916-43F4-B706-B739A0B6FEA1}" type="presOf" srcId="{1FB49209-3490-43EC-BB2A-1F57D66AF838}" destId="{2B06E7D8-3F17-465D-84A9-C4DF9A56F341}" srcOrd="0" destOrd="0" presId="urn:microsoft.com/office/officeart/2005/8/layout/list1"/>
    <dgm:cxn modelId="{886E3DD5-E39E-4BAA-BCB7-2BC31A64ECE6}" srcId="{8CAD5F49-2B6E-4AC2-B397-F6569C2AFEEB}" destId="{B667DBE1-FAA9-4528-9641-FE092867EFAB}" srcOrd="2" destOrd="0" parTransId="{C84F2036-D389-418D-A672-115CDFC46193}" sibTransId="{42992654-763E-4208-BCD0-DC724EB87067}"/>
    <dgm:cxn modelId="{D80F2C7D-14E2-4646-9AAD-33277463510B}" type="presOf" srcId="{75E6988E-24E4-4FD4-AB4F-9E819482C892}" destId="{EA33DA12-0A46-4FAC-B0B0-85C9DC213B35}" srcOrd="1" destOrd="0" presId="urn:microsoft.com/office/officeart/2005/8/layout/list1"/>
    <dgm:cxn modelId="{96D22A67-F3C1-4975-8879-89D6F315D460}" type="presOf" srcId="{4AA93140-6C9C-4D03-A113-7ADB603E27FD}" destId="{0D5DE5A9-EDE3-46B1-8E03-53B20E1FD38E}" srcOrd="0" destOrd="0" presId="urn:microsoft.com/office/officeart/2005/8/layout/list1"/>
    <dgm:cxn modelId="{4FC06AD2-C0C1-42B9-A180-B5CEA0E465C6}" type="presOf" srcId="{13775C7E-7A33-448E-8454-5A4835E3ADC7}" destId="{2B06E7D8-3F17-465D-84A9-C4DF9A56F341}" srcOrd="0" destOrd="1" presId="urn:microsoft.com/office/officeart/2005/8/layout/list1"/>
    <dgm:cxn modelId="{5B0A0E23-0BEE-4BE5-9FD7-F34BC583AD3B}" srcId="{2CE2BCA8-CA31-4555-B626-D35104B28132}" destId="{13775C7E-7A33-448E-8454-5A4835E3ADC7}" srcOrd="1" destOrd="0" parTransId="{98B5DF7E-CFE3-4590-B7D6-30925303A8C9}" sibTransId="{89E32122-48DB-4AD9-A2AA-A49826372E54}"/>
    <dgm:cxn modelId="{8A779B02-86C7-45EF-8555-D21A1EE47AC6}" type="presOf" srcId="{8CAD5F49-2B6E-4AC2-B397-F6569C2AFEEB}" destId="{CB7E4FBC-2D07-4E1A-9790-749E0EC6FE91}" srcOrd="0" destOrd="0" presId="urn:microsoft.com/office/officeart/2005/8/layout/list1"/>
    <dgm:cxn modelId="{B5AFD441-6A03-46CF-AD1D-1EDB8DC6AA17}" srcId="{8CAD5F49-2B6E-4AC2-B397-F6569C2AFEEB}" destId="{75E6988E-24E4-4FD4-AB4F-9E819482C892}" srcOrd="0" destOrd="0" parTransId="{88B3BB64-CCA2-4070-A03D-C505A37F3601}" sibTransId="{AFF8B761-4CEC-4EAB-81F6-3E96DD6A6BB4}"/>
    <dgm:cxn modelId="{E6E3B0DC-91D1-46CC-84F7-F84609AF0343}" srcId="{8CAD5F49-2B6E-4AC2-B397-F6569C2AFEEB}" destId="{2CE2BCA8-CA31-4555-B626-D35104B28132}" srcOrd="1" destOrd="0" parTransId="{3622BF5F-292D-490B-8644-D8205AFEB75E}" sibTransId="{CCAD3EC3-EE3C-4111-92B4-A79DBC59A623}"/>
    <dgm:cxn modelId="{1B599B8D-A13B-4D5A-87B6-5DACD96DF439}" type="presOf" srcId="{75E6988E-24E4-4FD4-AB4F-9E819482C892}" destId="{62518BFE-A33C-42F7-A08C-A6E5C8BB2ACD}" srcOrd="0" destOrd="0" presId="urn:microsoft.com/office/officeart/2005/8/layout/list1"/>
    <dgm:cxn modelId="{15F6A355-1711-498A-B0DE-80979F38F6DF}" srcId="{75E6988E-24E4-4FD4-AB4F-9E819482C892}" destId="{F6549CE9-B447-46A5-9AF2-F260D7D2F94D}" srcOrd="0" destOrd="0" parTransId="{F5B6581C-AEE3-4D23-B052-E50009528438}" sibTransId="{E8F31743-C2A6-4309-A1DF-7B80BE5BBE6F}"/>
    <dgm:cxn modelId="{9C73ADD1-F6D3-46CA-AD61-36951443EE14}" type="presOf" srcId="{2CE2BCA8-CA31-4555-B626-D35104B28132}" destId="{D8DE5C34-1BEC-4882-8290-CC8D1DA15D8A}" srcOrd="1" destOrd="0" presId="urn:microsoft.com/office/officeart/2005/8/layout/list1"/>
    <dgm:cxn modelId="{4CF38EF6-1AAC-4E3D-9B88-5C01AA4DC875}" type="presOf" srcId="{2CE2BCA8-CA31-4555-B626-D35104B28132}" destId="{D3665C92-C0B9-4E26-86E7-FCECD89F7332}" srcOrd="0" destOrd="0" presId="urn:microsoft.com/office/officeart/2005/8/layout/list1"/>
    <dgm:cxn modelId="{20B261EE-0399-43B3-B6E9-4375B2C1B741}" srcId="{2CE2BCA8-CA31-4555-B626-D35104B28132}" destId="{1FB49209-3490-43EC-BB2A-1F57D66AF838}" srcOrd="0" destOrd="0" parTransId="{23521789-C598-4213-A0C4-C84822103F1C}" sibTransId="{64895EB4-DEA8-40DD-9D4B-C38869C022D2}"/>
    <dgm:cxn modelId="{F491B962-1426-443F-B934-09DDD70A8E9A}" type="presOf" srcId="{B667DBE1-FAA9-4528-9641-FE092867EFAB}" destId="{A7F0AD12-6A30-4BAB-9993-0DA2EA2B4651}" srcOrd="1" destOrd="0" presId="urn:microsoft.com/office/officeart/2005/8/layout/list1"/>
    <dgm:cxn modelId="{11B14A55-294B-4F1F-A13B-9EDA23E94D87}" type="presOf" srcId="{F6549CE9-B447-46A5-9AF2-F260D7D2F94D}" destId="{941AA98E-E73B-4163-9797-1EF0D009B8AD}" srcOrd="0" destOrd="0" presId="urn:microsoft.com/office/officeart/2005/8/layout/list1"/>
    <dgm:cxn modelId="{5091E01C-D4B7-46EA-93DB-9639B717D7FB}" type="presOf" srcId="{B667DBE1-FAA9-4528-9641-FE092867EFAB}" destId="{75FE7F9D-6C34-42A2-BB19-B5BD7D8A4401}" srcOrd="0" destOrd="0" presId="urn:microsoft.com/office/officeart/2005/8/layout/list1"/>
    <dgm:cxn modelId="{8F99E9C8-EA9D-47A9-8FBB-4BE16321139D}" type="presParOf" srcId="{CB7E4FBC-2D07-4E1A-9790-749E0EC6FE91}" destId="{29356568-4F91-4171-9AC7-CE6370703008}" srcOrd="0" destOrd="0" presId="urn:microsoft.com/office/officeart/2005/8/layout/list1"/>
    <dgm:cxn modelId="{22F33176-0F68-4604-9397-F9CDC5F3CD98}" type="presParOf" srcId="{29356568-4F91-4171-9AC7-CE6370703008}" destId="{62518BFE-A33C-42F7-A08C-A6E5C8BB2ACD}" srcOrd="0" destOrd="0" presId="urn:microsoft.com/office/officeart/2005/8/layout/list1"/>
    <dgm:cxn modelId="{B8FF6E35-FAA9-4DD1-8184-CFDFEEDED828}" type="presParOf" srcId="{29356568-4F91-4171-9AC7-CE6370703008}" destId="{EA33DA12-0A46-4FAC-B0B0-85C9DC213B35}" srcOrd="1" destOrd="0" presId="urn:microsoft.com/office/officeart/2005/8/layout/list1"/>
    <dgm:cxn modelId="{F219010D-9370-4EE9-B412-79026303F954}" type="presParOf" srcId="{CB7E4FBC-2D07-4E1A-9790-749E0EC6FE91}" destId="{567B66CC-A3AD-492A-B828-85F2030A4A18}" srcOrd="1" destOrd="0" presId="urn:microsoft.com/office/officeart/2005/8/layout/list1"/>
    <dgm:cxn modelId="{34EDAF71-58F5-45CF-BE3D-FE98769FE031}" type="presParOf" srcId="{CB7E4FBC-2D07-4E1A-9790-749E0EC6FE91}" destId="{941AA98E-E73B-4163-9797-1EF0D009B8AD}" srcOrd="2" destOrd="0" presId="urn:microsoft.com/office/officeart/2005/8/layout/list1"/>
    <dgm:cxn modelId="{C128A69B-E711-4871-8841-AA1B2CC7DF5F}" type="presParOf" srcId="{CB7E4FBC-2D07-4E1A-9790-749E0EC6FE91}" destId="{E4C9E01D-34E9-496E-9917-4117345BFC7C}" srcOrd="3" destOrd="0" presId="urn:microsoft.com/office/officeart/2005/8/layout/list1"/>
    <dgm:cxn modelId="{C8CC0D00-B4B1-4518-90C7-779609096151}" type="presParOf" srcId="{CB7E4FBC-2D07-4E1A-9790-749E0EC6FE91}" destId="{166F73BA-2B7C-4B89-B98D-ECE2A8DCBA4D}" srcOrd="4" destOrd="0" presId="urn:microsoft.com/office/officeart/2005/8/layout/list1"/>
    <dgm:cxn modelId="{7B52B3DE-5550-404A-B84B-58B3CB6D54B7}" type="presParOf" srcId="{166F73BA-2B7C-4B89-B98D-ECE2A8DCBA4D}" destId="{D3665C92-C0B9-4E26-86E7-FCECD89F7332}" srcOrd="0" destOrd="0" presId="urn:microsoft.com/office/officeart/2005/8/layout/list1"/>
    <dgm:cxn modelId="{7DC11813-5C39-4C93-9EB1-CA848B318B23}" type="presParOf" srcId="{166F73BA-2B7C-4B89-B98D-ECE2A8DCBA4D}" destId="{D8DE5C34-1BEC-4882-8290-CC8D1DA15D8A}" srcOrd="1" destOrd="0" presId="urn:microsoft.com/office/officeart/2005/8/layout/list1"/>
    <dgm:cxn modelId="{6330F4C4-7C17-4F8F-A5D2-A2CA11EB3CAA}" type="presParOf" srcId="{CB7E4FBC-2D07-4E1A-9790-749E0EC6FE91}" destId="{039C177E-A259-48DD-B83B-EBBAE40DF268}" srcOrd="5" destOrd="0" presId="urn:microsoft.com/office/officeart/2005/8/layout/list1"/>
    <dgm:cxn modelId="{8B6A112F-6B55-4111-9C41-FB6FB3B74FC0}" type="presParOf" srcId="{CB7E4FBC-2D07-4E1A-9790-749E0EC6FE91}" destId="{2B06E7D8-3F17-465D-84A9-C4DF9A56F341}" srcOrd="6" destOrd="0" presId="urn:microsoft.com/office/officeart/2005/8/layout/list1"/>
    <dgm:cxn modelId="{23F6A7ED-2285-4332-B83D-DC12CF7394B9}" type="presParOf" srcId="{CB7E4FBC-2D07-4E1A-9790-749E0EC6FE91}" destId="{846F8D20-6F75-4B7B-AC56-68484649CE86}" srcOrd="7" destOrd="0" presId="urn:microsoft.com/office/officeart/2005/8/layout/list1"/>
    <dgm:cxn modelId="{AEAA4928-632B-4E17-AE68-F603906FACAA}" type="presParOf" srcId="{CB7E4FBC-2D07-4E1A-9790-749E0EC6FE91}" destId="{D51D38B2-779D-40D2-A85D-E7A78140B7C3}" srcOrd="8" destOrd="0" presId="urn:microsoft.com/office/officeart/2005/8/layout/list1"/>
    <dgm:cxn modelId="{9E0D9D74-ACF4-47D6-81E7-5B52A3CDAEDB}" type="presParOf" srcId="{D51D38B2-779D-40D2-A85D-E7A78140B7C3}" destId="{75FE7F9D-6C34-42A2-BB19-B5BD7D8A4401}" srcOrd="0" destOrd="0" presId="urn:microsoft.com/office/officeart/2005/8/layout/list1"/>
    <dgm:cxn modelId="{0553E800-9BF8-4F05-94D3-9B1D38B7D713}" type="presParOf" srcId="{D51D38B2-779D-40D2-A85D-E7A78140B7C3}" destId="{A7F0AD12-6A30-4BAB-9993-0DA2EA2B4651}" srcOrd="1" destOrd="0" presId="urn:microsoft.com/office/officeart/2005/8/layout/list1"/>
    <dgm:cxn modelId="{E65DED75-86FD-4EC6-AFAA-D2E8771A3FE6}" type="presParOf" srcId="{CB7E4FBC-2D07-4E1A-9790-749E0EC6FE91}" destId="{BE3DF774-5278-4994-9881-789FB2D53E23}" srcOrd="9" destOrd="0" presId="urn:microsoft.com/office/officeart/2005/8/layout/list1"/>
    <dgm:cxn modelId="{4F8AE806-FC25-40D7-8F21-9D171756C47F}" type="presParOf" srcId="{CB7E4FBC-2D07-4E1A-9790-749E0EC6FE91}" destId="{0D5DE5A9-EDE3-46B1-8E03-53B20E1FD38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AA98E-E73B-4163-9797-1EF0D009B8AD}">
      <dsp:nvSpPr>
        <dsp:cNvPr id="0" name=""/>
        <dsp:cNvSpPr/>
      </dsp:nvSpPr>
      <dsp:spPr>
        <a:xfrm>
          <a:off x="0" y="369015"/>
          <a:ext cx="42672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1182" tIns="333248" rIns="33118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Pencil and sketchbook if still drawing.</a:t>
          </a:r>
          <a:endParaRPr lang="en-US" sz="1600" kern="1200" dirty="0"/>
        </a:p>
      </dsp:txBody>
      <dsp:txXfrm>
        <a:off x="0" y="369015"/>
        <a:ext cx="4267200" cy="655200"/>
      </dsp:txXfrm>
    </dsp:sp>
    <dsp:sp modelId="{EA33DA12-0A46-4FAC-B0B0-85C9DC213B35}">
      <dsp:nvSpPr>
        <dsp:cNvPr id="0" name=""/>
        <dsp:cNvSpPr/>
      </dsp:nvSpPr>
      <dsp:spPr>
        <a:xfrm>
          <a:off x="213360" y="132855"/>
          <a:ext cx="2987040" cy="472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903" tIns="0" rIns="11290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cap="none" spc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Supplies Needed:</a:t>
          </a:r>
          <a:endParaRPr lang="en-US" sz="16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36417" y="155912"/>
        <a:ext cx="2940926" cy="426206"/>
      </dsp:txXfrm>
    </dsp:sp>
    <dsp:sp modelId="{2B06E7D8-3F17-465D-84A9-C4DF9A56F341}">
      <dsp:nvSpPr>
        <dsp:cNvPr id="0" name=""/>
        <dsp:cNvSpPr/>
      </dsp:nvSpPr>
      <dsp:spPr>
        <a:xfrm>
          <a:off x="0" y="1346775"/>
          <a:ext cx="42672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5">
              <a:hueOff val="-341498"/>
              <a:satOff val="-29716"/>
              <a:lumOff val="-294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1182" tIns="333248" rIns="33118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Copy planner info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CLEAR BINDER OFF TABLE</a:t>
          </a:r>
          <a:endParaRPr lang="en-US" sz="1600" kern="1200" dirty="0"/>
        </a:p>
      </dsp:txBody>
      <dsp:txXfrm>
        <a:off x="0" y="1346775"/>
        <a:ext cx="4267200" cy="907200"/>
      </dsp:txXfrm>
    </dsp:sp>
    <dsp:sp modelId="{D8DE5C34-1BEC-4882-8290-CC8D1DA15D8A}">
      <dsp:nvSpPr>
        <dsp:cNvPr id="0" name=""/>
        <dsp:cNvSpPr/>
      </dsp:nvSpPr>
      <dsp:spPr>
        <a:xfrm>
          <a:off x="213360" y="1110615"/>
          <a:ext cx="2987040" cy="472320"/>
        </a:xfrm>
        <a:prstGeom prst="roundRect">
          <a:avLst/>
        </a:prstGeom>
        <a:solidFill>
          <a:schemeClr val="accent5">
            <a:hueOff val="-341498"/>
            <a:satOff val="-29716"/>
            <a:lumOff val="-294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903" tIns="0" rIns="11290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cap="none" spc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Entry Task: </a:t>
          </a:r>
          <a:endParaRPr lang="en-US" sz="16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36417" y="1133672"/>
        <a:ext cx="2940926" cy="426206"/>
      </dsp:txXfrm>
    </dsp:sp>
    <dsp:sp modelId="{0D5DE5A9-EDE3-46B1-8E03-53B20E1FD38E}">
      <dsp:nvSpPr>
        <dsp:cNvPr id="0" name=""/>
        <dsp:cNvSpPr/>
      </dsp:nvSpPr>
      <dsp:spPr>
        <a:xfrm>
          <a:off x="0" y="2576535"/>
          <a:ext cx="42672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5">
              <a:hueOff val="-682995"/>
              <a:satOff val="-59431"/>
              <a:lumOff val="-588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1182" tIns="333248" rIns="331182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Tantamounter</a:t>
          </a:r>
          <a:r>
            <a:rPr lang="en-US" sz="2400" b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n-US" sz="2400" b="1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576535"/>
        <a:ext cx="4267200" cy="831600"/>
      </dsp:txXfrm>
    </dsp:sp>
    <dsp:sp modelId="{A7F0AD12-6A30-4BAB-9993-0DA2EA2B4651}">
      <dsp:nvSpPr>
        <dsp:cNvPr id="0" name=""/>
        <dsp:cNvSpPr/>
      </dsp:nvSpPr>
      <dsp:spPr>
        <a:xfrm>
          <a:off x="213360" y="2340375"/>
          <a:ext cx="2987040" cy="472320"/>
        </a:xfrm>
        <a:prstGeom prst="roundRect">
          <a:avLst/>
        </a:prstGeom>
        <a:solidFill>
          <a:schemeClr val="accent5">
            <a:hueOff val="-682995"/>
            <a:satOff val="-59431"/>
            <a:lumOff val="-588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903" tIns="0" rIns="11290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cap="none" spc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Write in Planner:</a:t>
          </a:r>
          <a:endParaRPr lang="en-US" sz="16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36417" y="2363432"/>
        <a:ext cx="2940926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3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5544E4-1993-47E0-B6D4-17C1188A4646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8829674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3" y="8829674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5139F-202A-45B8-8B93-B85939E5A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47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782E623-0C7C-47A8-9508-A9D835820334}" type="datetimeFigureOut">
              <a:rPr lang="en-US" smtClean="0"/>
              <a:t>2/16/2017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EA19BE-0A7C-4DF9-8776-D68459D74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066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6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91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87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82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78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C5CC-7659-4FFF-92E5-269A2E5FDB6A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A1D6677-2605-40BA-9ABA-08FF5292BAFA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525830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C5CC-7659-4FFF-92E5-269A2E5FDB6A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6677-2605-40BA-9ABA-08FF5292BAFA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2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A1D6677-2605-40BA-9ABA-08FF5292BAFA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C5CC-7659-4FFF-92E5-269A2E5FDB6A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072785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C5CC-7659-4FFF-92E5-269A2E5FDB6A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A1D6677-2605-40BA-9ABA-08FF5292BAFA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14354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C5CC-7659-4FFF-92E5-269A2E5FDB6A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A1D6677-2605-40BA-9ABA-08FF5292BAFA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1222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3D1C5CC-7659-4FFF-92E5-269A2E5FDB6A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D6677-2605-40BA-9ABA-08FF5292BAFA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97721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C5CC-7659-4FFF-92E5-269A2E5FDB6A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A1D6677-2605-40BA-9ABA-08FF5292BAFA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41645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C5CC-7659-4FFF-92E5-269A2E5FDB6A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A1D6677-2605-40BA-9ABA-08FF5292BAFA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863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C5CC-7659-4FFF-92E5-269A2E5FDB6A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1D6677-2605-40BA-9ABA-08FF5292BA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9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A1D6677-2605-40BA-9ABA-08FF5292BAFA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C5CC-7659-4FFF-92E5-269A2E5FDB6A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45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A1D6677-2605-40BA-9ABA-08FF5292BAFA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3D1C5CC-7659-4FFF-92E5-269A2E5FDB6A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33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3D1C5CC-7659-4FFF-92E5-269A2E5FDB6A}" type="datetimeFigureOut">
              <a:rPr lang="en-US" smtClean="0">
                <a:latin typeface="Georg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2/16/2017</a:t>
            </a:fld>
            <a:endParaRPr lang="en-US">
              <a:latin typeface="Georgi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latin typeface="Georgi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eorgi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A1D6677-2605-40BA-9ABA-08FF5292BAFA}" type="slidenum">
              <a:rPr lang="en-US" smtClean="0">
                <a:solidFill>
                  <a:srgbClr val="8CADAE">
                    <a:shade val="75000"/>
                  </a:srgbClr>
                </a:solidFill>
                <a:latin typeface="Georg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  <a:latin typeface="Georgia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439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4276" y="1517429"/>
            <a:ext cx="4194048" cy="85030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2400" b="1" dirty="0" err="1" smtClean="0">
                <a:solidFill>
                  <a:srgbClr val="0070C0"/>
                </a:solidFill>
              </a:rPr>
              <a:t>Thur</a:t>
            </a:r>
            <a:r>
              <a:rPr lang="en-US" sz="2400" b="1" dirty="0" smtClean="0">
                <a:solidFill>
                  <a:srgbClr val="0070C0"/>
                </a:solidFill>
              </a:rPr>
              <a:t> 02/16/2017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000" y="3227942"/>
            <a:ext cx="4247900" cy="2189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</a:rPr>
              <a:t>Activity: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Tantamounter</a:t>
            </a:r>
            <a:r>
              <a:rPr lang="en-US" sz="3200" dirty="0" smtClean="0"/>
              <a:t> intro</a:t>
            </a:r>
            <a:endParaRPr lang="en-US" sz="32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96738069"/>
              </p:ext>
            </p:extLst>
          </p:nvPr>
        </p:nvGraphicFramePr>
        <p:xfrm>
          <a:off x="228600" y="3062688"/>
          <a:ext cx="4267200" cy="3540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4647700" y="5403351"/>
            <a:ext cx="426720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Learning Target: </a:t>
            </a:r>
            <a:r>
              <a:rPr lang="en-US" sz="2400" b="1" dirty="0">
                <a:solidFill>
                  <a:srgbClr val="0070C0"/>
                </a:solidFill>
              </a:rPr>
              <a:t>I </a:t>
            </a:r>
            <a:r>
              <a:rPr lang="en-US" sz="2400" b="1" dirty="0" smtClean="0">
                <a:solidFill>
                  <a:srgbClr val="0070C0"/>
                </a:solidFill>
              </a:rPr>
              <a:t>can observe carefully to create a sculpture.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274063"/>
            <a:ext cx="8686300" cy="28007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Sit at table </a:t>
            </a:r>
            <a:r>
              <a:rPr lang="en-US" sz="3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</a:t>
            </a:r>
            <a:r>
              <a:rPr lang="en-US" sz="3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if NOT done with the drawing task. </a:t>
            </a:r>
          </a:p>
          <a:p>
            <a:pPr algn="ctr"/>
            <a:r>
              <a:rPr lang="en-US" sz="32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Sit at table </a:t>
            </a:r>
            <a:r>
              <a:rPr lang="en-US" sz="40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1-4</a:t>
            </a:r>
            <a:r>
              <a:rPr lang="en-US" sz="32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with 2-3 friends if you ARE done with the drawing task. </a:t>
            </a:r>
          </a:p>
          <a:p>
            <a:pPr algn="ctr"/>
            <a:r>
              <a:rPr lang="en-US" sz="3200" b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Grab your object!</a:t>
            </a:r>
            <a:endParaRPr lang="en-US" sz="3200" b="1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188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7" t="11698" r="14137" b="27043"/>
          <a:stretch/>
        </p:blipFill>
        <p:spPr>
          <a:xfrm>
            <a:off x="209320" y="264406"/>
            <a:ext cx="8680634" cy="377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07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26" b="21374"/>
          <a:stretch/>
        </p:blipFill>
        <p:spPr>
          <a:xfrm>
            <a:off x="983133" y="251460"/>
            <a:ext cx="6545657" cy="640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9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30505" y="2743200"/>
            <a:ext cx="8516039" cy="3547431"/>
          </a:xfrm>
        </p:spPr>
        <p:txBody>
          <a:bodyPr>
            <a:noAutofit/>
          </a:bodyPr>
          <a:lstStyle/>
          <a:p>
            <a:r>
              <a:rPr lang="en-US" sz="4400" i="1" dirty="0" smtClean="0"/>
              <a:t>adjective</a:t>
            </a:r>
            <a:endParaRPr lang="en-US" sz="4400" dirty="0"/>
          </a:p>
          <a:p>
            <a:r>
              <a:rPr lang="en-US" sz="4400" b="0" dirty="0"/>
              <a:t>equivalent in seriousness to; </a:t>
            </a:r>
            <a:r>
              <a:rPr lang="en-US" sz="4400" b="0" i="1" dirty="0"/>
              <a:t>virtually the same as</a:t>
            </a:r>
            <a:r>
              <a:rPr lang="en-US" sz="3600" b="0" i="1" dirty="0"/>
              <a:t>.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2324" y="561861"/>
            <a:ext cx="7772400" cy="1344057"/>
          </a:xfrm>
        </p:spPr>
        <p:txBody>
          <a:bodyPr>
            <a:noAutofit/>
          </a:bodyPr>
          <a:lstStyle/>
          <a:p>
            <a:r>
              <a:rPr lang="en-US" sz="9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tan·ta·mount</a:t>
            </a:r>
            <a:endParaRPr lang="en-US" sz="9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39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37" t="8256" r="12392" b="14298"/>
          <a:stretch/>
        </p:blipFill>
        <p:spPr>
          <a:xfrm>
            <a:off x="217341" y="1147715"/>
            <a:ext cx="8564894" cy="537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95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27752"/>
            <a:ext cx="8534400" cy="758952"/>
          </a:xfrm>
        </p:spPr>
        <p:txBody>
          <a:bodyPr>
            <a:noAutofit/>
          </a:bodyPr>
          <a:lstStyle/>
          <a:p>
            <a:r>
              <a:rPr lang="en-US" sz="4800" dirty="0" smtClean="0"/>
              <a:t>How to Tantamount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5039005"/>
          </a:xfrm>
        </p:spPr>
        <p:txBody>
          <a:bodyPr>
            <a:normAutofit/>
          </a:bodyPr>
          <a:lstStyle/>
          <a:p>
            <a:r>
              <a:rPr lang="en-US" dirty="0" smtClean="0"/>
              <a:t>Pick </a:t>
            </a:r>
            <a:r>
              <a:rPr lang="en-US" b="1" dirty="0" smtClean="0">
                <a:solidFill>
                  <a:srgbClr val="C00000"/>
                </a:solidFill>
              </a:rPr>
              <a:t>ONE of the objects </a:t>
            </a:r>
            <a:r>
              <a:rPr lang="en-US" dirty="0" smtClean="0"/>
              <a:t>that someone in your group drew during the drawing observation unit. </a:t>
            </a:r>
          </a:p>
          <a:p>
            <a:r>
              <a:rPr lang="en-US" dirty="0" smtClean="0"/>
              <a:t>MAKE a sculpture that matches that object. Do your best to make it: </a:t>
            </a:r>
          </a:p>
          <a:p>
            <a:pPr lvl="2"/>
            <a:r>
              <a:rPr lang="en-US" dirty="0" smtClean="0"/>
              <a:t>The SAME SIZE</a:t>
            </a:r>
          </a:p>
          <a:p>
            <a:pPr lvl="2"/>
            <a:r>
              <a:rPr lang="en-US" dirty="0" smtClean="0"/>
              <a:t>The same Color</a:t>
            </a:r>
          </a:p>
          <a:p>
            <a:pPr lvl="2"/>
            <a:r>
              <a:rPr lang="en-US" dirty="0" smtClean="0"/>
              <a:t>The same TEXTURE</a:t>
            </a:r>
          </a:p>
          <a:p>
            <a:r>
              <a:rPr lang="en-US" dirty="0" smtClean="0"/>
              <a:t>OK to use any supplies in the classroom (</a:t>
            </a:r>
            <a:r>
              <a:rPr lang="en-US" i="1" dirty="0" smtClean="0"/>
              <a:t>fiber, collage, drawing, paint, sculpture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C00000"/>
                </a:solidFill>
              </a:rPr>
              <a:t>JUST ASK first if it isn’t already on your table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This is a 2 period ONLY project!</a:t>
            </a:r>
            <a:endParaRPr lang="en-US" sz="3200" b="1" dirty="0">
              <a:solidFill>
                <a:srgbClr val="0070C0"/>
              </a:solidFill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919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07" r="18968"/>
          <a:stretch/>
        </p:blipFill>
        <p:spPr>
          <a:xfrm>
            <a:off x="285750" y="301410"/>
            <a:ext cx="7109460" cy="633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39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57" t="222" r="16759" b="-222"/>
          <a:stretch/>
        </p:blipFill>
        <p:spPr>
          <a:xfrm>
            <a:off x="1074420" y="198539"/>
            <a:ext cx="6503318" cy="643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39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r="18133"/>
          <a:stretch/>
        </p:blipFill>
        <p:spPr>
          <a:xfrm>
            <a:off x="537210" y="150000"/>
            <a:ext cx="8230402" cy="645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33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35" b="16165"/>
          <a:stretch/>
        </p:blipFill>
        <p:spPr>
          <a:xfrm rot="16200000">
            <a:off x="1315298" y="-662379"/>
            <a:ext cx="6376531" cy="811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70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sunburst template</Template>
  <TotalTime>28122</TotalTime>
  <Words>168</Words>
  <Application>Microsoft Office PowerPoint</Application>
  <PresentationFormat>On-screen Show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Wingdings</vt:lpstr>
      <vt:lpstr>Wingdings 2</vt:lpstr>
      <vt:lpstr>Civic</vt:lpstr>
      <vt:lpstr>Thur 02/16/2017</vt:lpstr>
      <vt:lpstr>PowerPoint Presentation</vt:lpstr>
      <vt:lpstr>tan·ta·mount</vt:lpstr>
      <vt:lpstr>PowerPoint Presentation</vt:lpstr>
      <vt:lpstr>How to Tantamount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Log-on to Game Star Mechanic Continue the QUEST</dc:title>
  <dc:creator>Gaub, Cynthia</dc:creator>
  <cp:lastModifiedBy>Gaub, Cynthia L.</cp:lastModifiedBy>
  <cp:revision>749</cp:revision>
  <cp:lastPrinted>2016-11-07T20:15:55Z</cp:lastPrinted>
  <dcterms:created xsi:type="dcterms:W3CDTF">2012-06-20T21:02:50Z</dcterms:created>
  <dcterms:modified xsi:type="dcterms:W3CDTF">2017-02-16T20:13:38Z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TC300039859990</vt:lpwstr>
  </property>
</Properties>
</file>